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66" r:id="rId2"/>
    <p:sldId id="582" r:id="rId3"/>
    <p:sldId id="580" r:id="rId4"/>
    <p:sldId id="579" r:id="rId5"/>
    <p:sldId id="568" r:id="rId6"/>
    <p:sldId id="578" r:id="rId7"/>
    <p:sldId id="263" r:id="rId8"/>
    <p:sldId id="569" r:id="rId9"/>
    <p:sldId id="570" r:id="rId10"/>
    <p:sldId id="567" r:id="rId11"/>
    <p:sldId id="576" r:id="rId12"/>
    <p:sldId id="571" r:id="rId13"/>
    <p:sldId id="572" r:id="rId14"/>
    <p:sldId id="573" r:id="rId15"/>
    <p:sldId id="577" r:id="rId16"/>
    <p:sldId id="574" r:id="rId17"/>
    <p:sldId id="575" r:id="rId18"/>
    <p:sldId id="581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D3EFF-CDAF-4CF9-8D1F-2CC017A5CF30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66A42-F354-4747-B978-68FA5755B4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269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F9DFA-1855-4B3B-943E-1A05E6B53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0354A-5303-4355-9D80-55EC1A94B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E907B7-CA09-4CE4-84E9-4A34EA2F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B3252C-197B-40F5-8826-5F24A345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E4597-0E08-42FF-931F-137149D1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443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3F29F-62AF-4813-9004-5806DDEC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E9E4AC-136A-4054-AE0C-C4AC5E76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DDFA7-8E01-484B-B7D3-DBAB1DA2D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40921-8E46-41E1-9C6F-4D67DAC1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AB71CA-CC8B-4052-8BDF-0FF54ABE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727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828090-89CB-4FDE-AD97-E7903ADF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A37D66-4E51-4EBC-8739-399A17251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8ED15-0A6F-4DD3-B27B-1815328E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97B1DE-7C51-40A0-AE78-DF12055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4CC1D-DE1D-4CD9-B3FD-6ABBD886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39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1D376-7D7E-4CC5-B375-1AC8EEF8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E2E9ED-7FDC-4161-A282-0CDF33BE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725257-2378-462E-9501-E884E0C5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4C4B72-BB14-437B-B366-5AB7F31F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23623-F835-4D54-A7A3-7CE9D244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43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A635E-AA27-428E-BBE9-D7208979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23076-42CF-4E12-BBB0-DF9D1D96C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41C2A-A055-4635-9D86-55B14144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213459-4622-4CB6-8CF1-4E5F497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466D6-C37F-415E-8F3D-4CD22176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09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605DA-5A9A-4234-911D-419DC86D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84810-6CEA-45D2-BFB1-CCC6408AA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228E25-A57B-4E9F-869C-41AEFCEC6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F99341-473F-4DA5-BE46-4993C04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6EEDF8-A71F-4B12-B1CD-6A075006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03C342-3AD7-4BD2-BBAD-0F136B38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746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21543-F548-4814-B445-E73CE327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4D4A74-3E9C-4558-95B0-CEB46C04A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FDC386-5899-4834-ACA4-C50664126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454152-BED7-4AB2-9C0F-5D1C8F78F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1FF19B-B485-4A81-BFA4-2EB88146F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787520-BB71-442A-8519-C2A72BB9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BCB120-B627-4171-BD83-EEBCA75A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797161-CBDE-4884-A8C7-4A64DFF4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412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17917-1C3B-4FD4-A906-1B00F421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ABEC2-D281-4BDF-8EF1-01326715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FCCC92-1872-4971-A15D-BE43FBD0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53A2D3-6889-4191-A35A-7B0DC517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478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BA4E7F-02F6-4CE0-A279-926D6E81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1AA5E3-393B-4192-ADA6-63F71D70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92D2F1-597A-4E24-B150-4CAE1E13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0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23B9-F222-40FD-AF6B-AC7825DF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E965B-972A-43AA-917C-40AF76514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BB5BB3-D7AD-4B7B-9DCB-E34DED778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8BF9F3-9300-44F8-AC50-8EE97C63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BF4E7C-7DFB-4D63-898B-7ACC9E9E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69ECE2-6A96-4888-9386-A6A6EB9B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80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DE506-1A27-44FE-AB05-DC96DD8C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FF4B78B-0C1C-4CB2-A74D-D05B561A1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7D9226-A6CF-4399-9B46-2E7B6FF87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C6EEE-6CC3-4845-9D97-D09D0D6D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8DDD90-EA61-4EA8-85C6-FA92024F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DAD9F-B1FF-4765-93FF-4DC32ED4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81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D7074B-28B5-470F-A73E-62B57285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0DA896-BDAF-40F7-BC98-1F02B290F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34511-EA31-4CB5-ADA4-21B8F2BDF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9D0F-F298-4C53-93CD-D59BB968BCFB}" type="datetimeFigureOut">
              <a:rPr lang="es-AR" smtClean="0"/>
              <a:t>3/6/2024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E8F41-A6A4-40D7-9CB8-9DD5A84FA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ECA79-21FA-4BA1-BBEF-0D9DBFB6B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6BA2F-9AAE-4B47-8DE7-1B776F2F24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376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5344B47-2E03-49F2-83CB-492E77E5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9637"/>
            <a:ext cx="10642209" cy="35642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5F41131-A5F0-4FB5-96AD-5AA6AF43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1"/>
            <a:ext cx="12192000" cy="33110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B088ACD-0C86-4152-B728-F9BC93CDE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450" y="4412127"/>
            <a:ext cx="1915550" cy="240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B7151C-A1A8-4895-91CE-27F1E243E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961" y="148874"/>
            <a:ext cx="1811745" cy="11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DF873F-2FBC-461B-BF81-BA511DBA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7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DC99BFB-99F4-465B-9919-5291A75783CC}"/>
              </a:ext>
            </a:extLst>
          </p:cNvPr>
          <p:cNvSpPr txBox="1"/>
          <p:nvPr/>
        </p:nvSpPr>
        <p:spPr>
          <a:xfrm>
            <a:off x="57436" y="6497822"/>
            <a:ext cx="121182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49494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Bischoff SC, Bernal W, Dasarathy S, et al. ESPEN Practical Guideline: clinical nutrition in liver disease. Nutrición Hospitalaria. 2022 Mar;39(2):434-472.</a:t>
            </a:r>
            <a:endParaRPr lang="es-A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7BA7DB-6F61-4E59-AD91-EC382117AF66}"/>
              </a:ext>
            </a:extLst>
          </p:cNvPr>
          <p:cNvSpPr txBox="1"/>
          <p:nvPr/>
        </p:nvSpPr>
        <p:spPr>
          <a:xfrm>
            <a:off x="57436" y="5974602"/>
            <a:ext cx="11953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Bischoff SC, Bernal W, Dasarathy S, Merli M, Plank LD, Schütz T, Plauth M. ESPEN practical guideline: Clinical nutrition in liver disease. Clin Nutr. 2020 Dec;39(12):3533-3562.</a:t>
            </a:r>
            <a:endParaRPr lang="es-A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75CB90-1C9D-4F0E-8CDF-01666A59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694" cy="59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3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582C56-6E2A-4041-8565-139686B56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91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78F2063-5B98-4564-AA34-2B7A436A183D}"/>
              </a:ext>
            </a:extLst>
          </p:cNvPr>
          <p:cNvSpPr txBox="1"/>
          <p:nvPr/>
        </p:nvSpPr>
        <p:spPr>
          <a:xfrm>
            <a:off x="1" y="6414304"/>
            <a:ext cx="11953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49494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Bischoff SC, Bernal W, Dasarathy S, et al. ESPEN Practical Guideline: clinical nutrition in liver disease. Nutrición Hospitalaria. 2022 Mar;39(2):434-472</a:t>
            </a:r>
            <a:endParaRPr lang="es-A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19B3D2-6C11-48AC-B468-2554D6303858}"/>
              </a:ext>
            </a:extLst>
          </p:cNvPr>
          <p:cNvSpPr txBox="1"/>
          <p:nvPr/>
        </p:nvSpPr>
        <p:spPr>
          <a:xfrm>
            <a:off x="0" y="5891084"/>
            <a:ext cx="11953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Bischoff SC, Bernal W, Dasarathy S, Merli M, Plank LD, Schütz T, Plauth M. ESPEN practical guideline: Clinical nutrition in liver disease. Clin Nutr. 2020 Dec;39(12):3533-3562.</a:t>
            </a:r>
            <a:endParaRPr lang="es-A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3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D524FB-1082-4341-99D1-D63293B2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D3D601-CE44-45F1-BE05-8E3AF5A64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8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3DC5AF-4BDF-4E3B-813D-EAA3FC0C5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084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F4C3B3-F677-4382-80A5-6CB1AD3B9C17}"/>
              </a:ext>
            </a:extLst>
          </p:cNvPr>
          <p:cNvSpPr txBox="1"/>
          <p:nvPr/>
        </p:nvSpPr>
        <p:spPr>
          <a:xfrm>
            <a:off x="0" y="5426163"/>
            <a:ext cx="11985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49494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Bischoff</a:t>
            </a:r>
            <a:r>
              <a:rPr lang="es-AR" sz="1400" b="0" i="0" dirty="0">
                <a:solidFill>
                  <a:srgbClr val="494949"/>
                </a:solidFill>
                <a:effectLst/>
              </a:rPr>
              <a:t> SC, Bernal W, Dasarathy S, et al. ESPEN Practical Guideline: clinical nutrition in liver disease. Nutrición Hospitalaria. 2022 Mar;39(2):434-472.</a:t>
            </a:r>
            <a:endParaRPr lang="es-AR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350D36-CE83-4B33-8DBE-5E4007C3C8EF}"/>
              </a:ext>
            </a:extLst>
          </p:cNvPr>
          <p:cNvSpPr txBox="1"/>
          <p:nvPr/>
        </p:nvSpPr>
        <p:spPr>
          <a:xfrm>
            <a:off x="0" y="5770564"/>
            <a:ext cx="107958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Puri P, Dhiman RK, Taneja S, Tandon P, Merli M, Anand AC, et al. </a:t>
            </a:r>
            <a:r>
              <a:rPr lang="en-US" sz="140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Nutrition in Chronic Liver Disease: Consensus Statement of the Indian National Association for Study of the Liver. J Clin Exp Hepatol. 2021;11(1):97-143</a:t>
            </a:r>
            <a:r>
              <a:rPr lang="es-419" sz="1400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nl-NL" sz="1400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endParaRPr lang="es-AR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AF8C55-5FF6-42E6-B6E7-95506F9A6EC6}"/>
              </a:ext>
            </a:extLst>
          </p:cNvPr>
          <p:cNvSpPr txBox="1"/>
          <p:nvPr/>
        </p:nvSpPr>
        <p:spPr>
          <a:xfrm>
            <a:off x="-16054" y="6259444"/>
            <a:ext cx="11953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Bischoff SC, Bernal W, Dasarathy S, Merli M, Plank LD, Schütz T, Plauth M. ESPEN practical guideline: Clinical nutrition in liver disease. Clin Nutr. 2020 Dec;39(12):3533-3562.</a:t>
            </a:r>
            <a:endParaRPr lang="es-A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2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8276E2-A57B-40F2-8383-062465E1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5708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D40CF1-A7BC-4F6E-841C-22B28D09E7E4}"/>
              </a:ext>
            </a:extLst>
          </p:cNvPr>
          <p:cNvSpPr txBox="1"/>
          <p:nvPr/>
        </p:nvSpPr>
        <p:spPr>
          <a:xfrm>
            <a:off x="430613" y="6022859"/>
            <a:ext cx="11755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494949"/>
                </a:solidFill>
                <a:effectLst/>
              </a:rPr>
              <a:t>Bischoff SC, Bernal W, Dasarathy S, et al. ESPEN Practical Guideline: clinical nutrition in liver disease. Nutrición Hospitalaria. 2022 Mar;39(2):434-472.</a:t>
            </a:r>
          </a:p>
          <a:p>
            <a:r>
              <a:rPr lang="es-AR" sz="140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Puri P, Dhiman RK, Taneja S, Tandon P, Merli M, Anand AC, et al. </a:t>
            </a:r>
            <a:r>
              <a:rPr lang="en-US" sz="140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Nutrition in Chronic Liver Disease: Consensus Statement of the Indian National Association for Study of the Liver. J Clin Exp Hepatol. 2021;11(1):97-143</a:t>
            </a:r>
            <a:r>
              <a:rPr lang="es-419" sz="1400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nl-NL" sz="1400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endParaRPr lang="es-AR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4427D4-25D4-4B4D-81C7-A034DBE750C8}"/>
              </a:ext>
            </a:extLst>
          </p:cNvPr>
          <p:cNvSpPr txBox="1"/>
          <p:nvPr/>
        </p:nvSpPr>
        <p:spPr>
          <a:xfrm>
            <a:off x="433525" y="5570806"/>
            <a:ext cx="11755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Bischoff SC, Bernal W, Dasarathy S, Merli M, Plank LD, Schütz T, Plauth M. ESPEN practical guideline: Clinical nutrition in liver disease. Clin Nutr. 2020 Dec;39(12):3533-3562.</a:t>
            </a:r>
            <a:endParaRPr lang="es-A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8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C0247D-6A46-471A-B6AA-71259A8C3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9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3161C3-0DF6-487A-AD37-0D0C0556A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353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30DF894-2A42-41F0-B44C-BFF861E1FC2E}"/>
              </a:ext>
            </a:extLst>
          </p:cNvPr>
          <p:cNvSpPr txBox="1"/>
          <p:nvPr/>
        </p:nvSpPr>
        <p:spPr>
          <a:xfrm>
            <a:off x="506436" y="3298335"/>
            <a:ext cx="93550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Gracias</a:t>
            </a:r>
            <a:r>
              <a:rPr lang="es-ES" sz="18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 </a:t>
            </a:r>
            <a:r>
              <a:rPr lang="es-ES" sz="40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a la </a:t>
            </a:r>
            <a:r>
              <a:rPr lang="es-ES" sz="36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donación</a:t>
            </a:r>
            <a:r>
              <a:rPr lang="es-ES" sz="40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 son posibles </a:t>
            </a:r>
          </a:p>
          <a:p>
            <a:pPr algn="ctr"/>
            <a:r>
              <a:rPr lang="es-ES" sz="40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las segundas oportunidades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E52FD9-E2CE-49A2-AA71-6A2B6E9E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5088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1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56FF65-A4F8-4599-AD29-F987A100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164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54F3DD6-A09F-4652-A307-1B2E5A8AA619}"/>
              </a:ext>
            </a:extLst>
          </p:cNvPr>
          <p:cNvSpPr txBox="1"/>
          <p:nvPr/>
        </p:nvSpPr>
        <p:spPr>
          <a:xfrm>
            <a:off x="150347" y="6278509"/>
            <a:ext cx="11118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Terrault NA, Francoz C, Berenguer M, Charlton M, Heimbach J. Liver Transplantation 2023: Status Report, Current and Future Challenges. Clin Gastroenterol Hepatol. 2023 Jul;21(8):2150-2166. </a:t>
            </a:r>
            <a:endParaRPr lang="es-A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5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91E1FF-99E1-4CEA-9E9D-8E5480754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999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0087FD9-08F7-402F-B77B-A540B593190A}"/>
              </a:ext>
            </a:extLst>
          </p:cNvPr>
          <p:cNvSpPr txBox="1"/>
          <p:nvPr/>
        </p:nvSpPr>
        <p:spPr>
          <a:xfrm>
            <a:off x="157318" y="6278509"/>
            <a:ext cx="12034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Terrault NA, Francoz C, Berenguer M, Charlton M, Heimbach J. Liver Transplantation 2023: Status Report, Current and Future Challenges. Clin Gastroenterol Hepatol. 2023 Jul;21(8):2150-2166. </a:t>
            </a:r>
            <a:endParaRPr lang="es-A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5721A0-02A7-4E65-BAA4-647EEBF1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367"/>
            <a:ext cx="12227641" cy="63123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2CB4A6-5BB7-492C-A221-6D8E0EF1749A}"/>
              </a:ext>
            </a:extLst>
          </p:cNvPr>
          <p:cNvSpPr txBox="1"/>
          <p:nvPr/>
        </p:nvSpPr>
        <p:spPr>
          <a:xfrm>
            <a:off x="0" y="5754556"/>
            <a:ext cx="12005187" cy="1103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AR" sz="140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Puri P, Dhiman RK, Taneja S, Tandon P, Merli M, Anand AC, et al. </a:t>
            </a:r>
            <a:r>
              <a:rPr lang="en-US" sz="140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Nutrition in Chronic Liver Disease: Consensus Statement of the Indian National Association for Study of the Liver. J Clin Exp Hepatol. 2021;11(1):97-143</a:t>
            </a:r>
            <a:r>
              <a:rPr lang="es-419" sz="1400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nl-NL" sz="1400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40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European Association for the Study of the Liver.</a:t>
            </a:r>
            <a:r>
              <a:rPr lang="nl-NL" sz="1400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i="0" dirty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EASL Clinical Practice Guidelines on nutrition in chronic liver disease. J Hepatol. 2019 Jan;70(1):172-193. </a:t>
            </a:r>
            <a:r>
              <a:rPr lang="nl-NL" sz="1400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EA3F055-03FF-4E3B-8CF7-B0C6A45F233C}"/>
              </a:ext>
            </a:extLst>
          </p:cNvPr>
          <p:cNvSpPr/>
          <p:nvPr/>
        </p:nvSpPr>
        <p:spPr>
          <a:xfrm>
            <a:off x="2963895" y="3815179"/>
            <a:ext cx="5910777" cy="175142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707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9279EB7-7B0F-4F71-A46A-A519119D94AB}"/>
              </a:ext>
            </a:extLst>
          </p:cNvPr>
          <p:cNvSpPr txBox="1"/>
          <p:nvPr/>
        </p:nvSpPr>
        <p:spPr>
          <a:xfrm>
            <a:off x="73742" y="58993"/>
            <a:ext cx="12118258" cy="40263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505050"/>
              </a:buClr>
            </a:pPr>
            <a:endParaRPr lang="es-AR" sz="4400" dirty="0">
              <a:solidFill>
                <a:srgbClr val="002060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9BC672-0DCF-4B04-BB9A-2B8F9EE9F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2" y="663678"/>
            <a:ext cx="11540614" cy="59214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4195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21EC3C-DA6C-4E0D-BDD3-62C886B70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C365C5-DFCE-49BE-B6FB-D457E701A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96" y="4606994"/>
            <a:ext cx="5446543" cy="21013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CCC5AE-E6EC-4EEE-8AB0-34BE26E79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" y="131202"/>
            <a:ext cx="5596597" cy="26430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92D496-76EA-4183-8729-63F19DF084A2}"/>
              </a:ext>
            </a:extLst>
          </p:cNvPr>
          <p:cNvSpPr txBox="1"/>
          <p:nvPr/>
        </p:nvSpPr>
        <p:spPr>
          <a:xfrm>
            <a:off x="241495" y="2936019"/>
            <a:ext cx="11680874" cy="1509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505050"/>
              </a:buClr>
            </a:pPr>
            <a:r>
              <a:rPr lang="es-AR" sz="440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Trabajar en equipo multiplica los resultados en todo el proceso del cuidado nutricional.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39525F-95F3-4168-9EEA-2D528B6E4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910" y="150063"/>
            <a:ext cx="4916658" cy="27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25A489-91CB-4A51-B47C-7611472B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3F61E0-D8FA-4339-B195-14C6B6632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76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567</Words>
  <Application>Microsoft Office PowerPoint</Application>
  <PresentationFormat>Panorámica</PresentationFormat>
  <Paragraphs>17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Segoe Script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nacional de la donación de órganos y tejidos. Grupo de estudio de enfermedades hepáticas – AANEP.</dc:title>
  <dc:creator>Maru Fischberg</dc:creator>
  <cp:lastModifiedBy>Romina Pi</cp:lastModifiedBy>
  <cp:revision>19</cp:revision>
  <dcterms:created xsi:type="dcterms:W3CDTF">2024-05-14T00:54:08Z</dcterms:created>
  <dcterms:modified xsi:type="dcterms:W3CDTF">2024-06-03T15:34:37Z</dcterms:modified>
</cp:coreProperties>
</file>